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88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" y="3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59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25684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356155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2517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978833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54962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385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662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771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318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563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12/2/2025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26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12/2/2025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22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12/2/2025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71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944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007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45AC6-C491-4585-A584-9CE2AF7D5500}" type="datetime1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752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herry blossoms">
            <a:extLst>
              <a:ext uri="{FF2B5EF4-FFF2-40B4-BE49-F238E27FC236}">
                <a16:creationId xmlns:a16="http://schemas.microsoft.com/office/drawing/2014/main" id="{AC041D8E-405C-D6E6-D886-64CC3EDC7A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730"/>
          <a:stretch>
            <a:fillRect/>
          </a:stretch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03A4AB-6377-89D6-1C31-0DC1EB7B8C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1979" cy="1643248"/>
          </a:xfrm>
        </p:spPr>
        <p:txBody>
          <a:bodyPr anchor="t">
            <a:normAutofit/>
          </a:bodyPr>
          <a:lstStyle/>
          <a:p>
            <a:r>
              <a:rPr lang="en-CA" sz="4400" dirty="0">
                <a:solidFill>
                  <a:schemeClr val="bg1"/>
                </a:solidFill>
              </a:rPr>
              <a:t>Power Line Parts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B526A4-0270-033F-AF58-9AF38A8ACB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157540"/>
            <a:ext cx="12191979" cy="2957513"/>
          </a:xfrm>
        </p:spPr>
        <p:txBody>
          <a:bodyPr anchor="t">
            <a:normAutofit/>
          </a:bodyPr>
          <a:lstStyle/>
          <a:p>
            <a:r>
              <a:rPr lang="en-CA" sz="3200" dirty="0">
                <a:solidFill>
                  <a:schemeClr val="bg1"/>
                </a:solidFill>
              </a:rPr>
              <a:t>Pitch Presentation</a:t>
            </a:r>
          </a:p>
          <a:p>
            <a:r>
              <a:rPr lang="en-CA" sz="3200" dirty="0">
                <a:solidFill>
                  <a:schemeClr val="bg1"/>
                </a:solidFill>
              </a:rPr>
              <a:t>By: Kamaldeep Singh</a:t>
            </a:r>
          </a:p>
        </p:txBody>
      </p:sp>
      <p:pic>
        <p:nvPicPr>
          <p:cNvPr id="6" name="Picture 5" descr="A white background with black text">
            <a:extLst>
              <a:ext uri="{FF2B5EF4-FFF2-40B4-BE49-F238E27FC236}">
                <a16:creationId xmlns:a16="http://schemas.microsoft.com/office/drawing/2014/main" id="{619D3C23-FF60-2C40-8DF9-A99A60BB56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35000"/>
            <a:ext cx="12191978" cy="812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3673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7E10C-8EB0-3C58-78C7-4672352C2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Business Overview</a:t>
            </a:r>
            <a:endParaRPr lang="en-CA" b="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89CF86D-0C6F-FED0-9677-D9C1360BE39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0" y="1505923"/>
            <a:ext cx="12072937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Local auto parts shop in Terrace, BC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Fast access to common engine parts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Personalized advice and support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Serves both customers and local mechanics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Fills the gap of slow online shipping</a:t>
            </a:r>
          </a:p>
        </p:txBody>
      </p:sp>
    </p:spTree>
    <p:extLst>
      <p:ext uri="{BB962C8B-B14F-4D97-AF65-F5344CB8AC3E}">
        <p14:creationId xmlns:p14="http://schemas.microsoft.com/office/powerpoint/2010/main" val="3327608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F4D64-98A5-7070-EA25-597F82E7D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91436"/>
            <a:ext cx="10653578" cy="1132258"/>
          </a:xfrm>
        </p:spPr>
        <p:txBody>
          <a:bodyPr/>
          <a:lstStyle/>
          <a:p>
            <a:pPr algn="ctr"/>
            <a:r>
              <a:rPr lang="en-CA" dirty="0"/>
              <a:t>Industry Opportunity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1B514FF-9ADC-7DEB-A715-F4FB97639A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12581" y="1349283"/>
            <a:ext cx="11145743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Vehicle repairs always needed — stable demand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Many older cars &amp; trucks in the community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Online stores cannot provide immediate availability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Opportunity to expand into RV, boat, and small engine parts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Future potential: electric vehicle components</a:t>
            </a:r>
          </a:p>
        </p:txBody>
      </p:sp>
    </p:spTree>
    <p:extLst>
      <p:ext uri="{BB962C8B-B14F-4D97-AF65-F5344CB8AC3E}">
        <p14:creationId xmlns:p14="http://schemas.microsoft.com/office/powerpoint/2010/main" val="2813295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685FD-B503-35D7-37B0-8F9B8F381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Financing Mix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CD55E20-81A7-E77A-7E82-BB539451980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55450" y="1292129"/>
            <a:ext cx="8068234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$20,000 Owner Investment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$25,000 Small Business Loan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$10,000 Government Grant or Micro-Grant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$5,000 Supplier Credit Terms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Balanced mix that reduces debt pressure</a:t>
            </a:r>
          </a:p>
        </p:txBody>
      </p:sp>
    </p:spTree>
    <p:extLst>
      <p:ext uri="{BB962C8B-B14F-4D97-AF65-F5344CB8AC3E}">
        <p14:creationId xmlns:p14="http://schemas.microsoft.com/office/powerpoint/2010/main" val="1105211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BD691-5734-F875-EDA8-291C69835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Use of Funds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33C5A1F-077D-CF24-A4D7-CF780DEEA2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42874" y="1653226"/>
            <a:ext cx="11915775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Inventory &amp; Stocking: $30,000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Store Setup &amp; Shelving: $10,000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Equipment &amp; POS system: $7,000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Marketing &amp; Launch: $3,000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Working Capital: $10,000</a:t>
            </a:r>
          </a:p>
        </p:txBody>
      </p:sp>
    </p:spTree>
    <p:extLst>
      <p:ext uri="{BB962C8B-B14F-4D97-AF65-F5344CB8AC3E}">
        <p14:creationId xmlns:p14="http://schemas.microsoft.com/office/powerpoint/2010/main" val="3490955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6456C-AC8E-BF2B-B419-926A33790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Investor Request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D7C1084-ADD1-20BA-72A5-B4CFC51639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69731" y="1838390"/>
            <a:ext cx="902683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Seeking $25,000 loan or investment partnership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Stable and essential industry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Strong demand from mechanics &amp; local drivers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Clear growth potential in surrounding markets</a:t>
            </a:r>
          </a:p>
        </p:txBody>
      </p:sp>
    </p:spTree>
    <p:extLst>
      <p:ext uri="{BB962C8B-B14F-4D97-AF65-F5344CB8AC3E}">
        <p14:creationId xmlns:p14="http://schemas.microsoft.com/office/powerpoint/2010/main" val="91106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1ECA1-CFA9-7CF5-9ADC-645275E6A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Closing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441E2-CC9B-DD4E-B3AE-3A132569C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Thank you for reviewing my pitch!</a:t>
            </a:r>
            <a:br>
              <a:rPr lang="en-US" sz="3200" dirty="0"/>
            </a:br>
            <a:r>
              <a:rPr lang="en-US" sz="3200" dirty="0"/>
              <a:t>Power Line Parts is ready to support the Terrace community with fast, reliable service.</a:t>
            </a:r>
            <a:br>
              <a:rPr lang="en-US" sz="3200" dirty="0"/>
            </a:br>
            <a:r>
              <a:rPr lang="en-US" sz="3200" dirty="0"/>
              <a:t>I look forward to the opportunity to work together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1438104208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</TotalTime>
  <Words>206</Words>
  <Application>Microsoft Office PowerPoint</Application>
  <PresentationFormat>Widescreen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Wisp</vt:lpstr>
      <vt:lpstr>Power Line Parts</vt:lpstr>
      <vt:lpstr>Business Overview</vt:lpstr>
      <vt:lpstr>Industry Opportunity</vt:lpstr>
      <vt:lpstr>Financing Mix</vt:lpstr>
      <vt:lpstr>Use of Funds</vt:lpstr>
      <vt:lpstr>Investor Request</vt:lpstr>
      <vt:lpstr>Closing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kamaldeep singh</dc:creator>
  <cp:lastModifiedBy>kamaldeep singh</cp:lastModifiedBy>
  <cp:revision>1</cp:revision>
  <dcterms:created xsi:type="dcterms:W3CDTF">2025-12-03T01:51:14Z</dcterms:created>
  <dcterms:modified xsi:type="dcterms:W3CDTF">2025-12-03T02:04:39Z</dcterms:modified>
</cp:coreProperties>
</file>